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2"/>
  </p:notesMasterIdLst>
  <p:handoutMasterIdLst>
    <p:handoutMasterId r:id="rId13"/>
  </p:handoutMasterIdLst>
  <p:sldIdLst>
    <p:sldId id="256" r:id="rId2"/>
    <p:sldId id="259" r:id="rId3"/>
    <p:sldId id="260" r:id="rId4"/>
    <p:sldId id="258" r:id="rId5"/>
    <p:sldId id="262" r:id="rId6"/>
    <p:sldId id="261" r:id="rId7"/>
    <p:sldId id="257" r:id="rId8"/>
    <p:sldId id="263" r:id="rId9"/>
    <p:sldId id="264" r:id="rId10"/>
    <p:sldId id="265"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433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434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434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868C1E7-B37D-46C2-99BB-1617F0E035EB}"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229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229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229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29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229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15F91E5-BECA-4C94-A445-35073E12202D}"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F99EA7-0982-4B6A-9949-63966253E720}" type="slidenum">
              <a:rPr lang="en-US"/>
              <a:pPr/>
              <a:t>2</a:t>
            </a:fld>
            <a:endParaRPr lang="en-US"/>
          </a:p>
        </p:txBody>
      </p:sp>
      <p:sp>
        <p:nvSpPr>
          <p:cNvPr id="13314" name="Rectangle 2"/>
          <p:cNvSpPr>
            <a:spLocks noRot="1" noChangeArrowheads="1" noTextEdit="1"/>
          </p:cNvSpPr>
          <p:nvPr>
            <p:ph type="sldImg"/>
          </p:nvPr>
        </p:nvSpPr>
        <p:spPr>
          <a:ln/>
        </p:spPr>
      </p:sp>
      <p:sp>
        <p:nvSpPr>
          <p:cNvPr id="1331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F2D5C260-F72E-45B4-997F-6D4BE419714E}" type="datetime1">
              <a:rPr lang="en-US"/>
              <a:pPr/>
              <a:t>8/11/2009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68F762-7A66-44B9-83CD-1CDAC9F855D8}"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9AD5093C-9305-41C3-BDA2-5CEDFAEF96A3}" type="datetime1">
              <a:rPr lang="en-US"/>
              <a:pPr/>
              <a:t>8/11/2009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1EAB5C4-4CDB-45BA-A42A-603BFE6B0A0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037C86C1-262D-4273-963F-BC117821EC8B}" type="datetime1">
              <a:rPr lang="en-US"/>
              <a:pPr/>
              <a:t>8/11/2009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363F1DE-5BA2-458F-BC19-570EB2F0FE91}"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1B8A5CC-5A44-4790-9E5D-2A8B858DB143}" type="datetime1">
              <a:rPr lang="en-US"/>
              <a:pPr/>
              <a:t>8/11/2009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60B7B57-BE2C-4051-A416-D7394D08650C}"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A7D61256-BC27-4B19-BEC9-EA9C8F8B5F7E}" type="datetime1">
              <a:rPr lang="en-US"/>
              <a:pPr/>
              <a:t>8/11/2009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283A64A-CBF6-43A7-969F-7EFC844457D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0CBAA711-865B-477C-B1C8-C40CE942614B}" type="datetime1">
              <a:rPr lang="en-US"/>
              <a:pPr/>
              <a:t>8/11/2009</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F1E7BA1-B369-444E-941A-A548BF3C4F8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96E276D9-A5B8-42D3-81FF-4644A4DCE171}" type="datetime1">
              <a:rPr lang="en-US"/>
              <a:pPr/>
              <a:t>8/11/2009</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53A9CC82-BE3D-4727-9C8B-6976BEF7B60B}"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39FC251C-DB27-4C1A-BB73-C849737273F9}" type="datetime1">
              <a:rPr lang="en-US"/>
              <a:pPr/>
              <a:t>8/11/2009</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65A8BE26-4179-442F-9E0E-A7471120911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124FF0E9-4760-40D7-912E-5826913A2C88}" type="datetime1">
              <a:rPr lang="en-US"/>
              <a:pPr/>
              <a:t>8/11/2009</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A38DFDD-977C-455C-AB97-89F2D7AE57CE}"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0DD7D16-AAFE-48BC-B266-173BBF7EB2E1}" type="datetime1">
              <a:rPr lang="en-US"/>
              <a:pPr/>
              <a:t>8/11/2009</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BF82D71-BFB9-4052-B6D8-CBA4B1BF92A5}"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743742E6-6EBD-4A6E-8048-28EE350611D4}" type="datetime1">
              <a:rPr lang="en-US"/>
              <a:pPr/>
              <a:t>8/11/2009</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42EBE86-9D48-4DF5-B4A5-10619730733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70D0436C-9AA4-4CA4-9C75-FA4FF5A94DA8}" type="datetime1">
              <a:rPr lang="en-US"/>
              <a:pPr/>
              <a:t>8/11/2009</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B9B9360-7AE0-404B-9B49-3C8B646C0F85}"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postershop.co.uk/Art-Movement-Dadaism-p.html" TargetMode="External"/><Relationship Id="rId2" Type="http://schemas.openxmlformats.org/officeDocument/2006/relationships/hyperlink" Target="http://www.lib.uiowa.edu/dada/index.html" TargetMode="Externa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hyperlink" Target="http://www.the-artists.org/index.cfm" TargetMode="External"/><Relationship Id="rId4" Type="http://schemas.openxmlformats.org/officeDocument/2006/relationships/hyperlink" Target="http://arthistory.about.com/library/bl101_dada.ht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055" name="Picture 7" descr="course_duchamp_fountain"/>
          <p:cNvPicPr>
            <a:picLocks noChangeAspect="1" noChangeArrowheads="1"/>
          </p:cNvPicPr>
          <p:nvPr/>
        </p:nvPicPr>
        <p:blipFill>
          <a:blip r:embed="rId2"/>
          <a:srcRect/>
          <a:stretch>
            <a:fillRect/>
          </a:stretch>
        </p:blipFill>
        <p:spPr bwMode="auto">
          <a:xfrm>
            <a:off x="4067175" y="981075"/>
            <a:ext cx="3954463" cy="4124325"/>
          </a:xfrm>
          <a:prstGeom prst="rect">
            <a:avLst/>
          </a:prstGeom>
          <a:noFill/>
        </p:spPr>
      </p:pic>
      <p:sp>
        <p:nvSpPr>
          <p:cNvPr id="2050" name="Rectangle 2"/>
          <p:cNvSpPr>
            <a:spLocks noGrp="1" noChangeArrowheads="1"/>
          </p:cNvSpPr>
          <p:nvPr>
            <p:ph type="ctrTitle"/>
          </p:nvPr>
        </p:nvSpPr>
        <p:spPr>
          <a:xfrm>
            <a:off x="831850" y="2130425"/>
            <a:ext cx="7772400" cy="1470025"/>
          </a:xfrm>
        </p:spPr>
        <p:txBody>
          <a:bodyPr/>
          <a:lstStyle/>
          <a:p>
            <a:r>
              <a:rPr lang="en-NZ" sz="7200">
                <a:solidFill>
                  <a:schemeClr val="bg1"/>
                </a:solidFill>
                <a:latin typeface="Rockwell Extra Bold" pitchFamily="18" charset="0"/>
              </a:rPr>
              <a:t>D</a:t>
            </a:r>
            <a:r>
              <a:rPr lang="en-NZ" sz="7200">
                <a:latin typeface="Rockwell Extra Bold" pitchFamily="18" charset="0"/>
              </a:rPr>
              <a:t>ada</a:t>
            </a:r>
            <a:endParaRPr lang="en-US" sz="7200">
              <a:latin typeface="Rockwell Extra Bold" pitchFamily="18" charset="0"/>
            </a:endParaRPr>
          </a:p>
        </p:txBody>
      </p:sp>
      <p:sp>
        <p:nvSpPr>
          <p:cNvPr id="2051" name="Rectangle 3"/>
          <p:cNvSpPr>
            <a:spLocks noGrp="1" noChangeArrowheads="1"/>
          </p:cNvSpPr>
          <p:nvPr>
            <p:ph type="subTitle" idx="1"/>
          </p:nvPr>
        </p:nvSpPr>
        <p:spPr>
          <a:xfrm>
            <a:off x="1258888" y="4268788"/>
            <a:ext cx="7050087" cy="1752600"/>
          </a:xfrm>
        </p:spPr>
        <p:txBody>
          <a:bodyPr/>
          <a:lstStyle/>
          <a:p>
            <a:r>
              <a:rPr lang="en-NZ" b="1">
                <a:solidFill>
                  <a:schemeClr val="bg1"/>
                </a:solidFill>
                <a:latin typeface="Rockwell Extra Bold" pitchFamily="18" charset="0"/>
              </a:rPr>
              <a:t>The Arts:</a:t>
            </a:r>
            <a:r>
              <a:rPr lang="en-NZ" sz="3600">
                <a:latin typeface="Rockwell Extra Bold" pitchFamily="18" charset="0"/>
              </a:rPr>
              <a:t> </a:t>
            </a:r>
            <a:r>
              <a:rPr lang="en-NZ">
                <a:latin typeface="Rockwell Extra Bold" pitchFamily="18" charset="0"/>
              </a:rPr>
              <a:t>The Visual Arts</a:t>
            </a:r>
            <a:endParaRPr lang="en-US">
              <a:latin typeface="Rockwell Extra Bold" pitchFamily="18" charset="0"/>
            </a:endParaRPr>
          </a:p>
        </p:txBody>
      </p:sp>
      <p:graphicFrame>
        <p:nvGraphicFramePr>
          <p:cNvPr id="2069" name="Group 21"/>
          <p:cNvGraphicFramePr>
            <a:graphicFrameLocks noGrp="1"/>
          </p:cNvGraphicFramePr>
          <p:nvPr/>
        </p:nvGraphicFramePr>
        <p:xfrm>
          <a:off x="1508125" y="2201863"/>
          <a:ext cx="416560" cy="2455863"/>
        </p:xfrm>
        <a:graphic>
          <a:graphicData uri="http://schemas.openxmlformats.org/drawingml/2006/table">
            <a:tbl>
              <a:tblPr/>
              <a:tblGrid>
                <a:gridCol w="208280"/>
                <a:gridCol w="208280"/>
              </a:tblGrid>
              <a:tr h="24558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cs typeface="Arial" charset="0"/>
                      </a:endParaRPr>
                    </a:p>
                  </a:txBody>
                  <a:tcPr anchor="ctr" horzOverflow="overflow">
                    <a:lnL cap="flat">
                      <a:noFill/>
                    </a:lnL>
                    <a:lnR>
                      <a:noFill/>
                    </a:lnR>
                    <a:lnT cap="flat">
                      <a:noFill/>
                    </a:lnT>
                    <a:lnB cap="flat">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  </a:t>
                      </a:r>
                      <a:endParaRPr kumimoji="0" lang="en-US" sz="4700" b="0" i="0" u="none" strike="noStrike" cap="none" normalizeH="0" baseline="0" smtClean="0">
                        <a:ln>
                          <a:noFill/>
                        </a:ln>
                        <a:solidFill>
                          <a:schemeClr val="tx1"/>
                        </a:solidFill>
                        <a:effectLst/>
                        <a:latin typeface="Arial" charset="0"/>
                        <a:cs typeface="Arial" charset="0"/>
                      </a:endParaRPr>
                    </a:p>
                  </a:txBody>
                  <a:tcPr anchor="ctr" horzOverflow="overflow">
                    <a:lnL>
                      <a:noFill/>
                    </a:lnL>
                    <a:lnR cap="flat">
                      <a:noFill/>
                    </a:lnR>
                    <a:lnT cap="flat">
                      <a:noFill/>
                    </a:lnT>
                    <a:lnB cap="flat">
                      <a:noFill/>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ate Placeholder 3"/>
          <p:cNvSpPr>
            <a:spLocks noGrp="1"/>
          </p:cNvSpPr>
          <p:nvPr>
            <p:ph type="dt" sz="half" idx="10"/>
          </p:nvPr>
        </p:nvSpPr>
        <p:spPr/>
        <p:txBody>
          <a:bodyPr/>
          <a:lstStyle/>
          <a:p>
            <a:fld id="{959E7233-2E38-4688-81A1-050F4F094EF1}" type="datetime1">
              <a:rPr lang="en-US"/>
              <a:pPr/>
              <a:t>8/11/2009</a:t>
            </a:fld>
            <a:endParaRPr lang="en-US"/>
          </a:p>
        </p:txBody>
      </p:sp>
      <p:sp>
        <p:nvSpPr>
          <p:cNvPr id="12" name="Slide Number Placeholder 5"/>
          <p:cNvSpPr>
            <a:spLocks noGrp="1"/>
          </p:cNvSpPr>
          <p:nvPr>
            <p:ph type="sldNum" sz="quarter" idx="12"/>
          </p:nvPr>
        </p:nvSpPr>
        <p:spPr/>
        <p:txBody>
          <a:bodyPr/>
          <a:lstStyle/>
          <a:p>
            <a:fld id="{B0EF7720-E4C0-4E64-BDDD-9280F3329E1F}" type="slidenum">
              <a:rPr lang="en-US"/>
              <a:pPr/>
              <a:t>10</a:t>
            </a:fld>
            <a:endParaRPr lang="en-US"/>
          </a:p>
        </p:txBody>
      </p:sp>
      <p:sp>
        <p:nvSpPr>
          <p:cNvPr id="11268" name="Text Box 4"/>
          <p:cNvSpPr txBox="1">
            <a:spLocks noChangeArrowheads="1"/>
          </p:cNvSpPr>
          <p:nvPr/>
        </p:nvSpPr>
        <p:spPr bwMode="auto">
          <a:xfrm>
            <a:off x="250825" y="1700213"/>
            <a:ext cx="8640763" cy="4703762"/>
          </a:xfrm>
          <a:prstGeom prst="rect">
            <a:avLst/>
          </a:prstGeom>
          <a:noFill/>
          <a:ln w="9525">
            <a:noFill/>
            <a:miter lim="800000"/>
            <a:headEnd/>
            <a:tailEnd/>
          </a:ln>
          <a:effectLst/>
        </p:spPr>
        <p:txBody>
          <a:bodyPr>
            <a:spAutoFit/>
          </a:bodyPr>
          <a:lstStyle/>
          <a:p>
            <a:pPr>
              <a:spcBef>
                <a:spcPct val="50000"/>
              </a:spcBef>
            </a:pPr>
            <a:r>
              <a:rPr lang="en-US" sz="2400">
                <a:hlinkClick r:id="rId2"/>
              </a:rPr>
              <a:t>http://www.lib.uiowa.edu/dada/index.html</a:t>
            </a:r>
            <a:endParaRPr lang="en-US" sz="2400"/>
          </a:p>
          <a:p>
            <a:pPr>
              <a:spcBef>
                <a:spcPct val="50000"/>
              </a:spcBef>
            </a:pPr>
            <a:endParaRPr lang="en-US" sz="2400"/>
          </a:p>
          <a:p>
            <a:pPr>
              <a:spcBef>
                <a:spcPct val="50000"/>
              </a:spcBef>
            </a:pPr>
            <a:r>
              <a:rPr lang="en-US" sz="2400">
                <a:hlinkClick r:id="rId3"/>
              </a:rPr>
              <a:t>http://www.postershop.co.uk/Art-Movement-Dadaism-p.html</a:t>
            </a:r>
            <a:endParaRPr lang="en-US" sz="2400"/>
          </a:p>
          <a:p>
            <a:pPr>
              <a:spcBef>
                <a:spcPct val="50000"/>
              </a:spcBef>
            </a:pPr>
            <a:endParaRPr lang="en-US" sz="2400"/>
          </a:p>
          <a:p>
            <a:pPr>
              <a:spcBef>
                <a:spcPct val="50000"/>
              </a:spcBef>
            </a:pPr>
            <a:r>
              <a:rPr lang="en-US" sz="2400">
                <a:hlinkClick r:id="rId4"/>
              </a:rPr>
              <a:t>http://arthistory.about.com/library/bl101_dada.htm</a:t>
            </a:r>
            <a:endParaRPr lang="en-US" sz="2400"/>
          </a:p>
          <a:p>
            <a:pPr>
              <a:spcBef>
                <a:spcPct val="50000"/>
              </a:spcBef>
            </a:pPr>
            <a:endParaRPr lang="en-US" sz="2400"/>
          </a:p>
          <a:p>
            <a:pPr>
              <a:spcBef>
                <a:spcPct val="50000"/>
              </a:spcBef>
            </a:pPr>
            <a:r>
              <a:rPr lang="en-US" sz="2400">
                <a:hlinkClick r:id="rId5"/>
              </a:rPr>
              <a:t>http://www.the-artists.org/index.cfm</a:t>
            </a:r>
            <a:endParaRPr lang="en-US" sz="2400"/>
          </a:p>
          <a:p>
            <a:pPr>
              <a:spcBef>
                <a:spcPct val="50000"/>
              </a:spcBef>
            </a:pPr>
            <a:endParaRPr lang="en-US" sz="2400"/>
          </a:p>
          <a:p>
            <a:pPr>
              <a:spcBef>
                <a:spcPct val="50000"/>
              </a:spcBef>
            </a:pPr>
            <a:endParaRPr lang="en-US"/>
          </a:p>
        </p:txBody>
      </p:sp>
      <p:graphicFrame>
        <p:nvGraphicFramePr>
          <p:cNvPr id="11279" name="Group 15"/>
          <p:cNvGraphicFramePr>
            <a:graphicFrameLocks noGrp="1"/>
          </p:cNvGraphicFramePr>
          <p:nvPr/>
        </p:nvGraphicFramePr>
        <p:xfrm>
          <a:off x="0" y="0"/>
          <a:ext cx="4017963" cy="1112520"/>
        </p:xfrm>
        <a:graphic>
          <a:graphicData uri="http://schemas.openxmlformats.org/drawingml/2006/table">
            <a:tbl>
              <a:tblPr/>
              <a:tblGrid>
                <a:gridCol w="4017963"/>
              </a:tblGrid>
              <a:tr h="838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  </a:t>
                      </a:r>
                      <a:r>
                        <a:rPr kumimoji="0" lang="en-US" sz="4900" b="0" i="0" u="none" strike="noStrike" cap="none" normalizeH="0" baseline="0" smtClean="0">
                          <a:ln>
                            <a:noFill/>
                          </a:ln>
                          <a:solidFill>
                            <a:schemeClr val="tx1"/>
                          </a:solidFill>
                          <a:effectLst/>
                          <a:latin typeface="Arial" charset="0"/>
                          <a:cs typeface="Arial" charset="0"/>
                        </a:rPr>
                        <a:t> </a:t>
                      </a:r>
                      <a:r>
                        <a:rPr kumimoji="0" lang="en-US" sz="1800" b="0" i="0" u="none" strike="noStrike" cap="none" normalizeH="0" baseline="0" smtClean="0">
                          <a:ln>
                            <a:noFill/>
                          </a:ln>
                          <a:solidFill>
                            <a:schemeClr val="tx1"/>
                          </a:solidFill>
                          <a:effectLst/>
                          <a:latin typeface="Arial" charset="0"/>
                          <a:cs typeface="Arial" charset="0"/>
                        </a:rPr>
                        <a:t>                                                                                                              </a:t>
                      </a:r>
                    </a:p>
                  </a:txBody>
                  <a:tcPr horzOverflow="overflow">
                    <a:lnL cap="flat">
                      <a:noFill/>
                    </a:lnL>
                    <a:lnR cap="flat">
                      <a:noFill/>
                    </a:lnR>
                    <a:lnT cap="flat">
                      <a:noFill/>
                    </a:lnT>
                    <a:lnB cap="flat">
                      <a:noFill/>
                    </a:lnB>
                    <a:lnTlToBr>
                      <a:noFill/>
                    </a:lnTlToBr>
                    <a:lnBlToTr>
                      <a:noFill/>
                    </a:lnBlToTr>
                    <a:noFill/>
                  </a:tcPr>
                </a:tc>
              </a:tr>
            </a:tbl>
          </a:graphicData>
        </a:graphic>
      </p:graphicFrame>
      <p:pic>
        <p:nvPicPr>
          <p:cNvPr id="11270" name="Picture 6" descr="dadalinks.gif (3943 bytes)"/>
          <p:cNvPicPr>
            <a:picLocks noChangeAspect="1" noChangeArrowheads="1"/>
          </p:cNvPicPr>
          <p:nvPr/>
        </p:nvPicPr>
        <p:blipFill>
          <a:blip r:embed="rId6"/>
          <a:srcRect/>
          <a:stretch>
            <a:fillRect/>
          </a:stretch>
        </p:blipFill>
        <p:spPr bwMode="auto">
          <a:xfrm>
            <a:off x="395288" y="404813"/>
            <a:ext cx="3524250" cy="78105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5813C66-8951-4FCA-9E9B-65921F4B9633}" type="datetime1">
              <a:rPr lang="en-US"/>
              <a:pPr/>
              <a:t>8/11/2009</a:t>
            </a:fld>
            <a:endParaRPr lang="en-US"/>
          </a:p>
        </p:txBody>
      </p:sp>
      <p:sp>
        <p:nvSpPr>
          <p:cNvPr id="6" name="Slide Number Placeholder 5"/>
          <p:cNvSpPr>
            <a:spLocks noGrp="1"/>
          </p:cNvSpPr>
          <p:nvPr>
            <p:ph type="sldNum" sz="quarter" idx="12"/>
          </p:nvPr>
        </p:nvSpPr>
        <p:spPr/>
        <p:txBody>
          <a:bodyPr/>
          <a:lstStyle/>
          <a:p>
            <a:fld id="{22AB24A4-97A4-4B29-9676-18D0756CED61}" type="slidenum">
              <a:rPr lang="en-US"/>
              <a:pPr/>
              <a:t>2</a:t>
            </a:fld>
            <a:endParaRPr lang="en-US"/>
          </a:p>
        </p:txBody>
      </p:sp>
      <p:sp>
        <p:nvSpPr>
          <p:cNvPr id="5122" name="Rectangle 2"/>
          <p:cNvSpPr>
            <a:spLocks noGrp="1" noChangeArrowheads="1"/>
          </p:cNvSpPr>
          <p:nvPr>
            <p:ph type="title"/>
          </p:nvPr>
        </p:nvSpPr>
        <p:spPr/>
        <p:txBody>
          <a:bodyPr/>
          <a:lstStyle/>
          <a:p>
            <a:r>
              <a:rPr lang="en-NZ">
                <a:latin typeface="Rockwell Extra Bold" pitchFamily="18" charset="0"/>
              </a:rPr>
              <a:t>Aim</a:t>
            </a:r>
            <a:endParaRPr lang="en-US">
              <a:latin typeface="Rockwell Extra Bold" pitchFamily="18" charset="0"/>
            </a:endParaRPr>
          </a:p>
        </p:txBody>
      </p:sp>
      <p:sp>
        <p:nvSpPr>
          <p:cNvPr id="5125" name="Text Box 5"/>
          <p:cNvSpPr txBox="1">
            <a:spLocks noChangeArrowheads="1"/>
          </p:cNvSpPr>
          <p:nvPr/>
        </p:nvSpPr>
        <p:spPr bwMode="auto">
          <a:xfrm>
            <a:off x="395288" y="2052638"/>
            <a:ext cx="8424862" cy="3200400"/>
          </a:xfrm>
          <a:prstGeom prst="rect">
            <a:avLst/>
          </a:prstGeom>
          <a:noFill/>
          <a:ln w="9525">
            <a:noFill/>
            <a:miter lim="800000"/>
            <a:headEnd/>
            <a:tailEnd/>
          </a:ln>
          <a:effectLst/>
        </p:spPr>
        <p:txBody>
          <a:bodyPr>
            <a:spAutoFit/>
          </a:bodyPr>
          <a:lstStyle/>
          <a:p>
            <a:pPr algn="ctr">
              <a:spcBef>
                <a:spcPct val="50000"/>
              </a:spcBef>
            </a:pPr>
            <a:r>
              <a:rPr lang="en-US" sz="4000" b="1"/>
              <a:t>For children to develop an understanding of the art movement 'Dada' by creating their own piece of dad artwork using the computer.</a:t>
            </a:r>
            <a:r>
              <a:rPr lang="en-US" sz="4400"/>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92E50D4-7CFF-4A20-9F2A-C27973D6BC2D}" type="datetime1">
              <a:rPr lang="en-US"/>
              <a:pPr/>
              <a:t>8/11/2009</a:t>
            </a:fld>
            <a:endParaRPr lang="en-US"/>
          </a:p>
        </p:txBody>
      </p:sp>
      <p:sp>
        <p:nvSpPr>
          <p:cNvPr id="6" name="Slide Number Placeholder 5"/>
          <p:cNvSpPr>
            <a:spLocks noGrp="1"/>
          </p:cNvSpPr>
          <p:nvPr>
            <p:ph type="sldNum" sz="quarter" idx="12"/>
          </p:nvPr>
        </p:nvSpPr>
        <p:spPr/>
        <p:txBody>
          <a:bodyPr/>
          <a:lstStyle/>
          <a:p>
            <a:fld id="{5BCD744D-16C2-43F4-98F6-95270DC74FFA}" type="slidenum">
              <a:rPr lang="en-US"/>
              <a:pPr/>
              <a:t>3</a:t>
            </a:fld>
            <a:endParaRPr lang="en-US"/>
          </a:p>
        </p:txBody>
      </p:sp>
      <p:sp>
        <p:nvSpPr>
          <p:cNvPr id="6146" name="Rectangle 2"/>
          <p:cNvSpPr>
            <a:spLocks noGrp="1" noChangeArrowheads="1"/>
          </p:cNvSpPr>
          <p:nvPr>
            <p:ph type="title"/>
          </p:nvPr>
        </p:nvSpPr>
        <p:spPr/>
        <p:txBody>
          <a:bodyPr/>
          <a:lstStyle/>
          <a:p>
            <a:r>
              <a:rPr lang="en-US">
                <a:solidFill>
                  <a:schemeClr val="tx1"/>
                </a:solidFill>
                <a:latin typeface="Rockwell Extra Bold" pitchFamily="18" charset="0"/>
              </a:rPr>
              <a:t>Unit Objectives</a:t>
            </a:r>
          </a:p>
        </p:txBody>
      </p:sp>
      <p:sp>
        <p:nvSpPr>
          <p:cNvPr id="6148" name="Text Box 4"/>
          <p:cNvSpPr txBox="1">
            <a:spLocks noChangeArrowheads="1"/>
          </p:cNvSpPr>
          <p:nvPr/>
        </p:nvSpPr>
        <p:spPr bwMode="auto">
          <a:xfrm>
            <a:off x="466725" y="1701800"/>
            <a:ext cx="8208963" cy="3743325"/>
          </a:xfrm>
          <a:prstGeom prst="rect">
            <a:avLst/>
          </a:prstGeom>
          <a:noFill/>
          <a:ln w="9525">
            <a:noFill/>
            <a:miter lim="800000"/>
            <a:headEnd/>
            <a:tailEnd/>
          </a:ln>
          <a:effectLst/>
        </p:spPr>
        <p:txBody>
          <a:bodyPr>
            <a:spAutoFit/>
          </a:bodyPr>
          <a:lstStyle/>
          <a:p>
            <a:pPr marL="342900" indent="-342900">
              <a:spcBef>
                <a:spcPct val="50000"/>
              </a:spcBef>
            </a:pPr>
            <a:r>
              <a:rPr lang="en-US" sz="2400"/>
              <a:t>1. 	Students will have art history knowledge of the art movement Dada.</a:t>
            </a:r>
            <a:br>
              <a:rPr lang="en-US" sz="2400"/>
            </a:br>
            <a:endParaRPr lang="en-US" sz="2400"/>
          </a:p>
          <a:p>
            <a:pPr marL="342900" indent="-342900">
              <a:spcBef>
                <a:spcPct val="50000"/>
              </a:spcBef>
              <a:buFontTx/>
              <a:buAutoNum type="arabicPeriod" startAt="2"/>
            </a:pPr>
            <a:r>
              <a:rPr lang="en-US" sz="2400"/>
              <a:t>Students will use a scanner to produce their own artwork.</a:t>
            </a:r>
            <a:br>
              <a:rPr lang="en-US" sz="2400"/>
            </a:br>
            <a:endParaRPr lang="en-US" sz="2400"/>
          </a:p>
          <a:p>
            <a:pPr marL="342900" indent="-342900">
              <a:spcBef>
                <a:spcPct val="50000"/>
              </a:spcBef>
              <a:buFontTx/>
              <a:buAutoNum type="arabicPeriod" startAt="2"/>
            </a:pPr>
            <a:r>
              <a:rPr lang="en-US" sz="2400"/>
              <a:t>Students will use an appropriate scanning program 	and painting or drawing programs on the computer to produce their own artwork.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3BC76C9-404F-4829-A918-B0CC57120E43}" type="datetime1">
              <a:rPr lang="en-US"/>
              <a:pPr/>
              <a:t>8/11/2009</a:t>
            </a:fld>
            <a:endParaRPr lang="en-US"/>
          </a:p>
        </p:txBody>
      </p:sp>
      <p:sp>
        <p:nvSpPr>
          <p:cNvPr id="6" name="Slide Number Placeholder 5"/>
          <p:cNvSpPr>
            <a:spLocks noGrp="1"/>
          </p:cNvSpPr>
          <p:nvPr>
            <p:ph type="sldNum" sz="quarter" idx="12"/>
          </p:nvPr>
        </p:nvSpPr>
        <p:spPr/>
        <p:txBody>
          <a:bodyPr/>
          <a:lstStyle/>
          <a:p>
            <a:fld id="{392CA0AE-6F43-4A65-A39C-34D3103974CF}" type="slidenum">
              <a:rPr lang="en-US"/>
              <a:pPr/>
              <a:t>4</a:t>
            </a:fld>
            <a:endParaRPr lang="en-US"/>
          </a:p>
        </p:txBody>
      </p:sp>
      <p:sp>
        <p:nvSpPr>
          <p:cNvPr id="4098" name="Rectangle 2"/>
          <p:cNvSpPr>
            <a:spLocks noGrp="1" noChangeArrowheads="1"/>
          </p:cNvSpPr>
          <p:nvPr>
            <p:ph type="title"/>
          </p:nvPr>
        </p:nvSpPr>
        <p:spPr/>
        <p:txBody>
          <a:bodyPr/>
          <a:lstStyle/>
          <a:p>
            <a:r>
              <a:rPr lang="en-NZ">
                <a:latin typeface="Rockwell Extra Bold" pitchFamily="18" charset="0"/>
              </a:rPr>
              <a:t>Unit Moves…</a:t>
            </a:r>
            <a:endParaRPr lang="en-US">
              <a:latin typeface="Rockwell Extra Bold" pitchFamily="18" charset="0"/>
            </a:endParaRPr>
          </a:p>
        </p:txBody>
      </p:sp>
      <p:sp>
        <p:nvSpPr>
          <p:cNvPr id="4100" name="Text Box 4"/>
          <p:cNvSpPr txBox="1">
            <a:spLocks noChangeArrowheads="1"/>
          </p:cNvSpPr>
          <p:nvPr/>
        </p:nvSpPr>
        <p:spPr bwMode="auto">
          <a:xfrm>
            <a:off x="468313" y="1773238"/>
            <a:ext cx="8207375" cy="3195637"/>
          </a:xfrm>
          <a:prstGeom prst="rect">
            <a:avLst/>
          </a:prstGeom>
          <a:noFill/>
          <a:ln w="9525">
            <a:noFill/>
            <a:miter lim="800000"/>
            <a:headEnd/>
            <a:tailEnd/>
          </a:ln>
          <a:effectLst/>
        </p:spPr>
        <p:txBody>
          <a:bodyPr>
            <a:spAutoFit/>
          </a:bodyPr>
          <a:lstStyle/>
          <a:p>
            <a:pPr marL="342900" indent="-342900">
              <a:spcBef>
                <a:spcPct val="50000"/>
              </a:spcBef>
              <a:buFontTx/>
              <a:buAutoNum type="arabicPeriod"/>
            </a:pPr>
            <a:r>
              <a:rPr lang="en-US" sz="2400"/>
              <a:t>Show Da Vinci's 'Mona Lisa' to the class. Discuss the work, who knows it? Where have they seen it? Is this painting famous? Why? </a:t>
            </a:r>
          </a:p>
          <a:p>
            <a:pPr marL="342900" indent="-342900">
              <a:spcBef>
                <a:spcPct val="50000"/>
              </a:spcBef>
              <a:buFontTx/>
              <a:buAutoNum type="arabicPeriod"/>
            </a:pPr>
            <a:r>
              <a:rPr lang="en-US" sz="2400"/>
              <a:t>Show Marcel Duchamp's version of the Mona Lisa with a moustache and beard. Discuss this image, how is it different from the first 'Mona Lisa'? What do you think the artist Duchamp was trying to show by putting facial hair on this famous painting?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fld id="{EDFBF269-22E4-412A-A3DC-EEA55927A628}" type="datetime1">
              <a:rPr lang="en-US"/>
              <a:pPr/>
              <a:t>8/11/2009</a:t>
            </a:fld>
            <a:endParaRPr lang="en-US"/>
          </a:p>
        </p:txBody>
      </p:sp>
      <p:sp>
        <p:nvSpPr>
          <p:cNvPr id="7" name="Slide Number Placeholder 5"/>
          <p:cNvSpPr>
            <a:spLocks noGrp="1"/>
          </p:cNvSpPr>
          <p:nvPr>
            <p:ph type="sldNum" sz="quarter" idx="12"/>
          </p:nvPr>
        </p:nvSpPr>
        <p:spPr/>
        <p:txBody>
          <a:bodyPr/>
          <a:lstStyle/>
          <a:p>
            <a:fld id="{EFC0B984-1AFC-409B-91B7-40D50A665B09}" type="slidenum">
              <a:rPr lang="en-US"/>
              <a:pPr/>
              <a:t>5</a:t>
            </a:fld>
            <a:endParaRPr lang="en-US"/>
          </a:p>
        </p:txBody>
      </p:sp>
      <p:sp>
        <p:nvSpPr>
          <p:cNvPr id="8194" name="Rectangle 2"/>
          <p:cNvSpPr>
            <a:spLocks noGrp="1" noChangeArrowheads="1"/>
          </p:cNvSpPr>
          <p:nvPr>
            <p:ph type="title"/>
          </p:nvPr>
        </p:nvSpPr>
        <p:spPr/>
        <p:txBody>
          <a:bodyPr/>
          <a:lstStyle/>
          <a:p>
            <a:endParaRPr lang="en-US"/>
          </a:p>
        </p:txBody>
      </p:sp>
      <p:pic>
        <p:nvPicPr>
          <p:cNvPr id="8196" name="Picture 4" descr="Duchamp"/>
          <p:cNvPicPr>
            <a:picLocks noChangeAspect="1" noChangeArrowheads="1"/>
          </p:cNvPicPr>
          <p:nvPr/>
        </p:nvPicPr>
        <p:blipFill>
          <a:blip r:embed="rId2"/>
          <a:srcRect/>
          <a:stretch>
            <a:fillRect/>
          </a:stretch>
        </p:blipFill>
        <p:spPr bwMode="auto">
          <a:xfrm>
            <a:off x="4743450" y="352425"/>
            <a:ext cx="3978275" cy="6100763"/>
          </a:xfrm>
          <a:prstGeom prst="rect">
            <a:avLst/>
          </a:prstGeom>
          <a:noFill/>
        </p:spPr>
      </p:pic>
      <p:pic>
        <p:nvPicPr>
          <p:cNvPr id="8197" name="Picture 5" descr="Mona_Lisa"/>
          <p:cNvPicPr>
            <a:picLocks noChangeAspect="1" noChangeArrowheads="1"/>
          </p:cNvPicPr>
          <p:nvPr/>
        </p:nvPicPr>
        <p:blipFill>
          <a:blip r:embed="rId3"/>
          <a:srcRect/>
          <a:stretch>
            <a:fillRect/>
          </a:stretch>
        </p:blipFill>
        <p:spPr bwMode="auto">
          <a:xfrm>
            <a:off x="468313" y="836613"/>
            <a:ext cx="3833812" cy="5003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fld id="{C31B3DB4-1117-46DE-8D60-2E269156EA29}" type="datetime1">
              <a:rPr lang="en-US"/>
              <a:pPr/>
              <a:t>8/11/2009</a:t>
            </a:fld>
            <a:endParaRPr lang="en-US"/>
          </a:p>
        </p:txBody>
      </p:sp>
      <p:sp>
        <p:nvSpPr>
          <p:cNvPr id="5" name="Slide Number Placeholder 5"/>
          <p:cNvSpPr>
            <a:spLocks noGrp="1"/>
          </p:cNvSpPr>
          <p:nvPr>
            <p:ph type="sldNum" sz="quarter" idx="12"/>
          </p:nvPr>
        </p:nvSpPr>
        <p:spPr/>
        <p:txBody>
          <a:bodyPr/>
          <a:lstStyle/>
          <a:p>
            <a:fld id="{BFF5E175-6E00-42B1-97AF-EFB3E67B715B}" type="slidenum">
              <a:rPr lang="en-US"/>
              <a:pPr/>
              <a:t>6</a:t>
            </a:fld>
            <a:endParaRPr lang="en-US"/>
          </a:p>
        </p:txBody>
      </p:sp>
      <p:sp>
        <p:nvSpPr>
          <p:cNvPr id="7172" name="Text Box 4"/>
          <p:cNvSpPr txBox="1">
            <a:spLocks noChangeArrowheads="1"/>
          </p:cNvSpPr>
          <p:nvPr/>
        </p:nvSpPr>
        <p:spPr bwMode="auto">
          <a:xfrm>
            <a:off x="539750" y="822325"/>
            <a:ext cx="8207375" cy="4838700"/>
          </a:xfrm>
          <a:prstGeom prst="rect">
            <a:avLst/>
          </a:prstGeom>
          <a:noFill/>
          <a:ln w="9525">
            <a:noFill/>
            <a:miter lim="800000"/>
            <a:headEnd/>
            <a:tailEnd/>
          </a:ln>
          <a:effectLst/>
        </p:spPr>
        <p:txBody>
          <a:bodyPr>
            <a:spAutoFit/>
          </a:bodyPr>
          <a:lstStyle/>
          <a:p>
            <a:pPr marL="342900" indent="-342900">
              <a:spcBef>
                <a:spcPct val="50000"/>
              </a:spcBef>
            </a:pPr>
            <a:r>
              <a:rPr lang="en-US" sz="2400"/>
              <a:t>3. Explain that Duchamp was a member of an art movement called Dada. Discuss the spirit of Dada, as ant-art, destructive, humorous, challenging to traditional ideas of 'high art', and show examples. </a:t>
            </a:r>
          </a:p>
          <a:p>
            <a:pPr marL="342900" indent="-342900">
              <a:spcBef>
                <a:spcPct val="50000"/>
              </a:spcBef>
            </a:pPr>
            <a:endParaRPr lang="en-US" sz="2400"/>
          </a:p>
          <a:p>
            <a:pPr marL="342900" indent="-342900">
              <a:spcBef>
                <a:spcPct val="50000"/>
              </a:spcBef>
            </a:pPr>
            <a:r>
              <a:rPr lang="en-US" sz="2400"/>
              <a:t>4. Tell children they are going to make their own piece of Dada and model the process:</a:t>
            </a:r>
            <a:br>
              <a:rPr lang="en-US" sz="2400"/>
            </a:br>
            <a:r>
              <a:rPr lang="en-US" sz="2400"/>
              <a:t/>
            </a:r>
            <a:br>
              <a:rPr lang="en-US" sz="2400"/>
            </a:br>
            <a:r>
              <a:rPr lang="en-US" sz="2400"/>
              <a:t>Choose a painting by a famous artist from one of the art books you have gathered. Scan the image into the computer. Insert the image into a drawing or painting program and use the toolbox to 'dadify' it.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2340F71-6919-4076-987C-36594BEB2307}" type="datetime1">
              <a:rPr lang="en-US"/>
              <a:pPr/>
              <a:t>8/11/2009</a:t>
            </a:fld>
            <a:endParaRPr lang="en-US"/>
          </a:p>
        </p:txBody>
      </p:sp>
      <p:sp>
        <p:nvSpPr>
          <p:cNvPr id="6" name="Slide Number Placeholder 5"/>
          <p:cNvSpPr>
            <a:spLocks noGrp="1"/>
          </p:cNvSpPr>
          <p:nvPr>
            <p:ph type="sldNum" sz="quarter" idx="12"/>
          </p:nvPr>
        </p:nvSpPr>
        <p:spPr/>
        <p:txBody>
          <a:bodyPr/>
          <a:lstStyle/>
          <a:p>
            <a:fld id="{C97DCBB6-2FC0-4A9B-A215-629C8CE5414A}" type="slidenum">
              <a:rPr lang="en-US"/>
              <a:pPr/>
              <a:t>7</a:t>
            </a:fld>
            <a:endParaRPr lang="en-US"/>
          </a:p>
        </p:txBody>
      </p:sp>
      <p:sp>
        <p:nvSpPr>
          <p:cNvPr id="3074" name="Rectangle 2"/>
          <p:cNvSpPr>
            <a:spLocks noGrp="1" noChangeArrowheads="1"/>
          </p:cNvSpPr>
          <p:nvPr>
            <p:ph type="title"/>
          </p:nvPr>
        </p:nvSpPr>
        <p:spPr>
          <a:xfrm>
            <a:off x="457200" y="-26988"/>
            <a:ext cx="8229600" cy="1143001"/>
          </a:xfrm>
        </p:spPr>
        <p:txBody>
          <a:bodyPr/>
          <a:lstStyle/>
          <a:p>
            <a:r>
              <a:rPr lang="en-NZ">
                <a:latin typeface="Rockwell Extra Bold" pitchFamily="18" charset="0"/>
              </a:rPr>
              <a:t>Dadaism</a:t>
            </a:r>
            <a:endParaRPr lang="en-US">
              <a:latin typeface="Rockwell Extra Bold" pitchFamily="18" charset="0"/>
            </a:endParaRPr>
          </a:p>
        </p:txBody>
      </p:sp>
      <p:sp>
        <p:nvSpPr>
          <p:cNvPr id="3076" name="Text Box 4"/>
          <p:cNvSpPr txBox="1">
            <a:spLocks noChangeArrowheads="1"/>
          </p:cNvSpPr>
          <p:nvPr/>
        </p:nvSpPr>
        <p:spPr bwMode="auto">
          <a:xfrm>
            <a:off x="36513" y="908050"/>
            <a:ext cx="9144000" cy="5386388"/>
          </a:xfrm>
          <a:prstGeom prst="rect">
            <a:avLst/>
          </a:prstGeom>
          <a:noFill/>
          <a:ln w="9525">
            <a:noFill/>
            <a:miter lim="800000"/>
            <a:headEnd/>
            <a:tailEnd/>
          </a:ln>
          <a:effectLst/>
        </p:spPr>
        <p:txBody>
          <a:bodyPr>
            <a:spAutoFit/>
          </a:bodyPr>
          <a:lstStyle/>
          <a:p>
            <a:pPr>
              <a:spcBef>
                <a:spcPct val="50000"/>
              </a:spcBef>
            </a:pPr>
            <a:r>
              <a:rPr lang="en-US" sz="2400" b="1"/>
              <a:t>Dadaism began in 1916 in Zurich and was a direct result of revulsion and rebellion against the horrors of World War I. </a:t>
            </a:r>
          </a:p>
          <a:p>
            <a:pPr>
              <a:spcBef>
                <a:spcPct val="50000"/>
              </a:spcBef>
            </a:pPr>
            <a:r>
              <a:rPr lang="en-US" sz="2400" b="1"/>
              <a:t>Dada is a French word that when translated means hobby horse. </a:t>
            </a:r>
          </a:p>
          <a:p>
            <a:pPr>
              <a:spcBef>
                <a:spcPct val="50000"/>
              </a:spcBef>
            </a:pPr>
            <a:r>
              <a:rPr lang="en-US" sz="2400" b="1"/>
              <a:t>With Dadaism, usual, everyday objects were altered ever so slightly and called "art". Prime example being Marcel Duchamp's "Fountain" which was actually a urinal that he signed "R. Mutt". The idea here was that art really meant nothing and had no purpose whatsoever. The artists involved were essentially ridiculing those who came before them. Rebels you might say.</a:t>
            </a:r>
          </a:p>
          <a:p>
            <a:pPr>
              <a:spcBef>
                <a:spcPct val="50000"/>
              </a:spcBef>
            </a:pPr>
            <a:r>
              <a:rPr lang="en-US"/>
              <a:t> </a:t>
            </a:r>
            <a:r>
              <a:rPr lang="en-US" sz="2400" b="1"/>
              <a:t>Dada art ranged from nonsense poetry to physical attacks on traditional art.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Date Placeholder 3"/>
          <p:cNvSpPr>
            <a:spLocks noGrp="1"/>
          </p:cNvSpPr>
          <p:nvPr>
            <p:ph type="dt" sz="half" idx="10"/>
          </p:nvPr>
        </p:nvSpPr>
        <p:spPr/>
        <p:txBody>
          <a:bodyPr/>
          <a:lstStyle/>
          <a:p>
            <a:fld id="{1548958E-C0E1-4580-B03B-4C0D3D46879A}" type="datetime1">
              <a:rPr lang="en-US"/>
              <a:pPr/>
              <a:t>8/11/2009</a:t>
            </a:fld>
            <a:endParaRPr lang="en-US"/>
          </a:p>
        </p:txBody>
      </p:sp>
      <p:sp>
        <p:nvSpPr>
          <p:cNvPr id="8" name="Slide Number Placeholder 5"/>
          <p:cNvSpPr>
            <a:spLocks noGrp="1"/>
          </p:cNvSpPr>
          <p:nvPr>
            <p:ph type="sldNum" sz="quarter" idx="12"/>
          </p:nvPr>
        </p:nvSpPr>
        <p:spPr/>
        <p:txBody>
          <a:bodyPr/>
          <a:lstStyle/>
          <a:p>
            <a:fld id="{4400F18E-7522-490E-8571-EE6A98500668}" type="slidenum">
              <a:rPr lang="en-US"/>
              <a:pPr/>
              <a:t>8</a:t>
            </a:fld>
            <a:endParaRPr lang="en-US"/>
          </a:p>
        </p:txBody>
      </p:sp>
      <p:sp>
        <p:nvSpPr>
          <p:cNvPr id="9218" name="Rectangle 2"/>
          <p:cNvSpPr>
            <a:spLocks noGrp="1" noChangeArrowheads="1"/>
          </p:cNvSpPr>
          <p:nvPr>
            <p:ph type="title"/>
          </p:nvPr>
        </p:nvSpPr>
        <p:spPr/>
        <p:txBody>
          <a:bodyPr/>
          <a:lstStyle/>
          <a:p>
            <a:r>
              <a:rPr lang="en-NZ">
                <a:latin typeface="Rockwell Extra Bold" pitchFamily="18" charset="0"/>
              </a:rPr>
              <a:t>Monet</a:t>
            </a:r>
            <a:endParaRPr lang="en-US">
              <a:latin typeface="Rockwell Extra Bold" pitchFamily="18" charset="0"/>
            </a:endParaRPr>
          </a:p>
        </p:txBody>
      </p:sp>
      <p:pic>
        <p:nvPicPr>
          <p:cNvPr id="9220" name="Picture 4" descr="monet_waterlilies21"/>
          <p:cNvPicPr>
            <a:picLocks noChangeAspect="1" noChangeArrowheads="1"/>
          </p:cNvPicPr>
          <p:nvPr/>
        </p:nvPicPr>
        <p:blipFill>
          <a:blip r:embed="rId2"/>
          <a:srcRect/>
          <a:stretch>
            <a:fillRect/>
          </a:stretch>
        </p:blipFill>
        <p:spPr bwMode="auto">
          <a:xfrm>
            <a:off x="250825" y="1989138"/>
            <a:ext cx="4114800" cy="3084512"/>
          </a:xfrm>
          <a:prstGeom prst="rect">
            <a:avLst/>
          </a:prstGeom>
          <a:noFill/>
        </p:spPr>
      </p:pic>
      <p:pic>
        <p:nvPicPr>
          <p:cNvPr id="9222" name="Picture 6" descr="Shark_Monet"/>
          <p:cNvPicPr>
            <a:picLocks noChangeAspect="1" noChangeArrowheads="1"/>
          </p:cNvPicPr>
          <p:nvPr/>
        </p:nvPicPr>
        <p:blipFill>
          <a:blip r:embed="rId3"/>
          <a:srcRect/>
          <a:stretch>
            <a:fillRect/>
          </a:stretch>
        </p:blipFill>
        <p:spPr bwMode="auto">
          <a:xfrm>
            <a:off x="4719638" y="1989138"/>
            <a:ext cx="4173537" cy="3130550"/>
          </a:xfrm>
          <a:prstGeom prst="rect">
            <a:avLst/>
          </a:prstGeom>
          <a:noFill/>
        </p:spPr>
      </p:pic>
      <p:pic>
        <p:nvPicPr>
          <p:cNvPr id="9223" name="Picture 7" descr="dadaart1"/>
          <p:cNvPicPr>
            <a:picLocks noChangeAspect="1" noChangeArrowheads="1"/>
          </p:cNvPicPr>
          <p:nvPr/>
        </p:nvPicPr>
        <p:blipFill>
          <a:blip r:embed="rId4"/>
          <a:srcRect l="9532" r="41907"/>
          <a:stretch>
            <a:fillRect/>
          </a:stretch>
        </p:blipFill>
        <p:spPr bwMode="auto">
          <a:xfrm>
            <a:off x="250825" y="430213"/>
            <a:ext cx="3671888" cy="98266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fld id="{E795ABD3-DA87-464D-80BE-03F6D9BF6BCA}" type="datetime1">
              <a:rPr lang="en-US"/>
              <a:pPr/>
              <a:t>8/11/2009</a:t>
            </a:fld>
            <a:endParaRPr lang="en-US"/>
          </a:p>
        </p:txBody>
      </p:sp>
      <p:sp>
        <p:nvSpPr>
          <p:cNvPr id="7" name="Slide Number Placeholder 5"/>
          <p:cNvSpPr>
            <a:spLocks noGrp="1"/>
          </p:cNvSpPr>
          <p:nvPr>
            <p:ph type="sldNum" sz="quarter" idx="12"/>
          </p:nvPr>
        </p:nvSpPr>
        <p:spPr/>
        <p:txBody>
          <a:bodyPr/>
          <a:lstStyle/>
          <a:p>
            <a:fld id="{41A7A917-3173-4DF8-BAC2-64E744B730B8}" type="slidenum">
              <a:rPr lang="en-US"/>
              <a:pPr/>
              <a:t>9</a:t>
            </a:fld>
            <a:endParaRPr lang="en-US"/>
          </a:p>
        </p:txBody>
      </p:sp>
      <p:sp>
        <p:nvSpPr>
          <p:cNvPr id="10242" name="Rectangle 2"/>
          <p:cNvSpPr>
            <a:spLocks noGrp="1" noChangeArrowheads="1"/>
          </p:cNvSpPr>
          <p:nvPr>
            <p:ph type="title"/>
          </p:nvPr>
        </p:nvSpPr>
        <p:spPr/>
        <p:txBody>
          <a:bodyPr/>
          <a:lstStyle/>
          <a:p>
            <a:r>
              <a:rPr lang="en-NZ">
                <a:latin typeface="Rockwell Extra Bold" pitchFamily="18" charset="0"/>
              </a:rPr>
              <a:t>Skull</a:t>
            </a:r>
            <a:endParaRPr lang="en-US">
              <a:latin typeface="Rockwell Extra Bold" pitchFamily="18" charset="0"/>
            </a:endParaRPr>
          </a:p>
        </p:txBody>
      </p:sp>
      <p:pic>
        <p:nvPicPr>
          <p:cNvPr id="10244" name="Picture 4" descr="ok_skul1"/>
          <p:cNvPicPr>
            <a:picLocks noChangeAspect="1" noChangeArrowheads="1"/>
          </p:cNvPicPr>
          <p:nvPr/>
        </p:nvPicPr>
        <p:blipFill>
          <a:blip r:embed="rId2"/>
          <a:srcRect/>
          <a:stretch>
            <a:fillRect/>
          </a:stretch>
        </p:blipFill>
        <p:spPr bwMode="auto">
          <a:xfrm>
            <a:off x="323850" y="2060575"/>
            <a:ext cx="4032250" cy="3309938"/>
          </a:xfrm>
          <a:prstGeom prst="rect">
            <a:avLst/>
          </a:prstGeom>
          <a:noFill/>
        </p:spPr>
      </p:pic>
      <p:pic>
        <p:nvPicPr>
          <p:cNvPr id="10245" name="Picture 5" descr="skull wash"/>
          <p:cNvPicPr>
            <a:picLocks noChangeAspect="1" noChangeArrowheads="1"/>
          </p:cNvPicPr>
          <p:nvPr/>
        </p:nvPicPr>
        <p:blipFill>
          <a:blip r:embed="rId3"/>
          <a:srcRect/>
          <a:stretch>
            <a:fillRect/>
          </a:stretch>
        </p:blipFill>
        <p:spPr bwMode="auto">
          <a:xfrm>
            <a:off x="4751388" y="2060575"/>
            <a:ext cx="4068762" cy="33448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TotalTime>
  <Words>332</Words>
  <Application>Microsoft Office PowerPoint</Application>
  <PresentationFormat>On-screen Show (4:3)</PresentationFormat>
  <Paragraphs>49</Paragraphs>
  <Slides>10</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Rockwell Extra Bold</vt:lpstr>
      <vt:lpstr>Default Design</vt:lpstr>
      <vt:lpstr>Dada</vt:lpstr>
      <vt:lpstr>Aim</vt:lpstr>
      <vt:lpstr>Unit Objectives</vt:lpstr>
      <vt:lpstr>Unit Moves…</vt:lpstr>
      <vt:lpstr>Slide 5</vt:lpstr>
      <vt:lpstr>Slide 6</vt:lpstr>
      <vt:lpstr>Dadaism</vt:lpstr>
      <vt:lpstr>Monet</vt:lpstr>
      <vt:lpstr>Skull</vt:lpstr>
      <vt:lpstr>Slide 10</vt:lpstr>
    </vt:vector>
  </TitlesOfParts>
  <Company>WAEC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Dada</dc:title>
  <dc:creator>SUE WEST</dc:creator>
  <cp:lastModifiedBy>Director</cp:lastModifiedBy>
  <cp:revision>11</cp:revision>
  <dcterms:created xsi:type="dcterms:W3CDTF">2003-06-16T00:08:54Z</dcterms:created>
  <dcterms:modified xsi:type="dcterms:W3CDTF">2009-08-11T04:19:13Z</dcterms:modified>
</cp:coreProperties>
</file>